
<file path=[Content_Types].xml><?xml version="1.0" encoding="utf-8"?>
<Types xmlns="http://schemas.openxmlformats.org/package/2006/content-types"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66" r:id="rId2"/>
    <p:sldId id="267" r:id="rId3"/>
    <p:sldId id="268" r:id="rId4"/>
    <p:sldId id="269" r:id="rId5"/>
    <p:sldId id="270" r:id="rId6"/>
  </p:sldIdLst>
  <p:sldSz cx="10693400" cy="7562850"/>
  <p:notesSz cx="10693400" cy="756285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373"/>
    <p:restoredTop sz="94694"/>
  </p:normalViewPr>
  <p:slideViewPr>
    <p:cSldViewPr>
      <p:cViewPr>
        <p:scale>
          <a:sx n="77" d="100"/>
          <a:sy n="77" d="100"/>
        </p:scale>
        <p:origin x="1048" y="96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802005" y="2344483"/>
            <a:ext cx="9089390" cy="15881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604010" y="4235196"/>
            <a:ext cx="7485380" cy="189071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2/24/21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900" b="0" i="0">
                <a:solidFill>
                  <a:srgbClr val="231F20"/>
                </a:solidFill>
                <a:latin typeface="Gulim"/>
                <a:cs typeface="Gulim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2/24/21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900" b="0" i="0">
                <a:solidFill>
                  <a:srgbClr val="231F20"/>
                </a:solidFill>
                <a:latin typeface="Gulim"/>
                <a:cs typeface="Gulim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534670" y="1739455"/>
            <a:ext cx="4651629" cy="499148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507101" y="1739455"/>
            <a:ext cx="4651629" cy="499148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2/24/21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900" b="0" i="0">
                <a:solidFill>
                  <a:srgbClr val="231F20"/>
                </a:solidFill>
                <a:latin typeface="Gulim"/>
                <a:cs typeface="Gulim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2/24/21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2/24/21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558051" y="3035096"/>
            <a:ext cx="1577297" cy="3149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900" b="0" i="0">
                <a:solidFill>
                  <a:srgbClr val="231F20"/>
                </a:solidFill>
                <a:latin typeface="Gulim"/>
                <a:cs typeface="Gulim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69995" y="3061141"/>
            <a:ext cx="8953408" cy="23114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635756" y="7033450"/>
            <a:ext cx="3421888" cy="37814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534670" y="7033450"/>
            <a:ext cx="2459482" cy="37814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2/24/21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7699248" y="7033450"/>
            <a:ext cx="2459482" cy="37814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2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2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660B04A-D070-3548-BBB4-D75F549F01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2"/>
            <a:ext cx="10693401" cy="7562851"/>
          </a:xfrm>
          <a:prstGeom prst="rect">
            <a:avLst/>
          </a:prstGeom>
        </p:spPr>
      </p:pic>
      <p:pic>
        <p:nvPicPr>
          <p:cNvPr id="8" name="오디오 7">
            <a:hlinkClick r:id="" action="ppaction://media"/>
            <a:extLst>
              <a:ext uri="{FF2B5EF4-FFF2-40B4-BE49-F238E27FC236}">
                <a16:creationId xmlns:a16="http://schemas.microsoft.com/office/drawing/2014/main" id="{FFF7482B-9C6F-5847-BD6F-9AF0B0E3EC8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728200" y="659765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403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74"/>
    </mc:Choice>
    <mc:Fallback xmlns="">
      <p:transition spd="slow" advTm="11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0693400" cy="756285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8379" y="529399"/>
            <a:ext cx="9856641" cy="6504051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그림 2" descr="도로, 건물, 사람, 실외이(가) 표시된 사진&#10;&#10;자동 생성된 설명">
            <a:extLst>
              <a:ext uri="{FF2B5EF4-FFF2-40B4-BE49-F238E27FC236}">
                <a16:creationId xmlns:a16="http://schemas.microsoft.com/office/drawing/2014/main" id="{206D57D2-CC80-3948-9595-8811F7F820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6494" y="709600"/>
            <a:ext cx="2979667" cy="6143647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332629" y="1260475"/>
            <a:ext cx="0" cy="50419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 descr="사진, 다른, 여자, 사람들이(가) 표시된 사진&#10;&#10;자동 생성된 설명">
            <a:extLst>
              <a:ext uri="{FF2B5EF4-FFF2-40B4-BE49-F238E27FC236}">
                <a16:creationId xmlns:a16="http://schemas.microsoft.com/office/drawing/2014/main" id="{E626AF7F-1277-F143-9EB7-5ACD250214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0276" y="709601"/>
            <a:ext cx="2933590" cy="6143647"/>
          </a:xfrm>
          <a:prstGeom prst="rect">
            <a:avLst/>
          </a:prstGeom>
        </p:spPr>
      </p:pic>
      <p:pic>
        <p:nvPicPr>
          <p:cNvPr id="11" name="오디오 10">
            <a:hlinkClick r:id="" action="ppaction://media"/>
            <a:extLst>
              <a:ext uri="{FF2B5EF4-FFF2-40B4-BE49-F238E27FC236}">
                <a16:creationId xmlns:a16="http://schemas.microsoft.com/office/drawing/2014/main" id="{9DF15CFA-877B-9C46-B201-44489AFAFE0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728200" y="659765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065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149"/>
    </mc:Choice>
    <mc:Fallback xmlns="">
      <p:transition spd="slow" advTm="481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0693400" cy="756285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8379" y="529399"/>
            <a:ext cx="9856641" cy="6504051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11C09D0-9551-3F43-8341-91EFEDEB7B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3455" y="709600"/>
            <a:ext cx="3025744" cy="6143647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332629" y="1260475"/>
            <a:ext cx="0" cy="50419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F8E92143-23AA-B645-87F1-A6FB884DF8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4199" y="709601"/>
            <a:ext cx="3025744" cy="6143647"/>
          </a:xfrm>
          <a:prstGeom prst="rect">
            <a:avLst/>
          </a:prstGeom>
        </p:spPr>
      </p:pic>
      <p:pic>
        <p:nvPicPr>
          <p:cNvPr id="6" name="오디오 5">
            <a:hlinkClick r:id="" action="ppaction://media"/>
            <a:extLst>
              <a:ext uri="{FF2B5EF4-FFF2-40B4-BE49-F238E27FC236}">
                <a16:creationId xmlns:a16="http://schemas.microsoft.com/office/drawing/2014/main" id="{17B5951C-3952-324A-A163-893D6DAAC61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728200" y="659765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654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969"/>
    </mc:Choice>
    <mc:Fallback xmlns="">
      <p:transition spd="slow" advTm="419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0693400" cy="756285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8379" y="529399"/>
            <a:ext cx="9856641" cy="6504051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91B5434-5749-2D4F-A075-5B13891283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917" y="709600"/>
            <a:ext cx="2933590" cy="6143647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332629" y="1260475"/>
            <a:ext cx="0" cy="50419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7DDBEC55-8DAF-D640-937E-58188F677D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2207" y="709601"/>
            <a:ext cx="2902873" cy="6143647"/>
          </a:xfrm>
          <a:prstGeom prst="rect">
            <a:avLst/>
          </a:prstGeom>
        </p:spPr>
      </p:pic>
      <p:pic>
        <p:nvPicPr>
          <p:cNvPr id="8" name="오디오 7">
            <a:hlinkClick r:id="" action="ppaction://media"/>
            <a:extLst>
              <a:ext uri="{FF2B5EF4-FFF2-40B4-BE49-F238E27FC236}">
                <a16:creationId xmlns:a16="http://schemas.microsoft.com/office/drawing/2014/main" id="{B747C643-89D3-334F-A7B7-9B04AE72750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728200" y="659765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63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452"/>
    </mc:Choice>
    <mc:Fallback xmlns="">
      <p:transition spd="slow" advTm="394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0693400" cy="756285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8379" y="529399"/>
            <a:ext cx="9856641" cy="6504051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5F954D7-8949-0D4C-9E7A-741EBF4328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3022" y="709600"/>
            <a:ext cx="2902873" cy="6143647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332629" y="1260475"/>
            <a:ext cx="0" cy="50419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 descr="테이블이(가) 표시된 사진&#10;&#10;자동 생성된 설명">
            <a:extLst>
              <a:ext uri="{FF2B5EF4-FFF2-40B4-BE49-F238E27FC236}">
                <a16:creationId xmlns:a16="http://schemas.microsoft.com/office/drawing/2014/main" id="{2946B3B6-3BB1-8841-AD81-6BE387BD90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3703" y="709601"/>
            <a:ext cx="2779999" cy="6143647"/>
          </a:xfrm>
          <a:prstGeom prst="rect">
            <a:avLst/>
          </a:prstGeom>
        </p:spPr>
      </p:pic>
      <p:pic>
        <p:nvPicPr>
          <p:cNvPr id="8" name="오디오 7">
            <a:hlinkClick r:id="" action="ppaction://media"/>
            <a:extLst>
              <a:ext uri="{FF2B5EF4-FFF2-40B4-BE49-F238E27FC236}">
                <a16:creationId xmlns:a16="http://schemas.microsoft.com/office/drawing/2014/main" id="{220F89E6-2FE5-6F42-B3B6-1FBF1219D5B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728200" y="659765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649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222"/>
    </mc:Choice>
    <mc:Fallback xmlns="">
      <p:transition spd="slow" advTm="302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</TotalTime>
  <Words>0</Words>
  <Application>Microsoft Macintosh PowerPoint</Application>
  <PresentationFormat>사용자 지정</PresentationFormat>
  <Paragraphs>0</Paragraphs>
  <Slides>5</Slides>
  <Notes>0</Notes>
  <HiddenSlides>0</HiddenSlides>
  <MMClips>5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</vt:i4>
      </vt:variant>
    </vt:vector>
  </HeadingPairs>
  <TitlesOfParts>
    <vt:vector size="8" baseType="lpstr">
      <vt:lpstr>Gulim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김상민</dc:creator>
  <cp:lastModifiedBy>김상민</cp:lastModifiedBy>
  <cp:revision>5</cp:revision>
  <dcterms:created xsi:type="dcterms:W3CDTF">2020-10-22T18:35:31Z</dcterms:created>
  <dcterms:modified xsi:type="dcterms:W3CDTF">2021-02-24T09:14:10Z</dcterms:modified>
</cp:coreProperties>
</file>